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4" r:id="rId39"/>
    <p:sldId id="295" r:id="rId40"/>
    <p:sldId id="296" r:id="rId41"/>
    <p:sldId id="297" r:id="rId42"/>
    <p:sldId id="298" r:id="rId43"/>
    <p:sldId id="299" r:id="rId44"/>
    <p:sldId id="300" r:id="rId45"/>
    <p:sldId id="301" r:id="rId46"/>
    <p:sldId id="302" r:id="rId4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E95A1-4356-43FE-9CB8-E4D6BE48E11C}" type="datetimeFigureOut">
              <a:rPr lang="en-US" smtClean="0"/>
              <a:pPr/>
              <a:t>10/5/2009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547C20-13AE-4DC6-AB12-61AE23C7E2F1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E95A1-4356-43FE-9CB8-E4D6BE48E11C}" type="datetimeFigureOut">
              <a:rPr lang="en-US" smtClean="0"/>
              <a:pPr/>
              <a:t>10/5/2009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547C20-13AE-4DC6-AB12-61AE23C7E2F1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E95A1-4356-43FE-9CB8-E4D6BE48E11C}" type="datetimeFigureOut">
              <a:rPr lang="en-US" smtClean="0"/>
              <a:pPr/>
              <a:t>10/5/2009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547C20-13AE-4DC6-AB12-61AE23C7E2F1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E95A1-4356-43FE-9CB8-E4D6BE48E11C}" type="datetimeFigureOut">
              <a:rPr lang="en-US" smtClean="0"/>
              <a:pPr/>
              <a:t>10/5/2009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547C20-13AE-4DC6-AB12-61AE23C7E2F1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E95A1-4356-43FE-9CB8-E4D6BE48E11C}" type="datetimeFigureOut">
              <a:rPr lang="en-US" smtClean="0"/>
              <a:pPr/>
              <a:t>10/5/2009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547C20-13AE-4DC6-AB12-61AE23C7E2F1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E95A1-4356-43FE-9CB8-E4D6BE48E11C}" type="datetimeFigureOut">
              <a:rPr lang="en-US" smtClean="0"/>
              <a:pPr/>
              <a:t>10/5/2009</a:t>
            </a:fld>
            <a:endParaRPr lang="en-A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547C20-13AE-4DC6-AB12-61AE23C7E2F1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E95A1-4356-43FE-9CB8-E4D6BE48E11C}" type="datetimeFigureOut">
              <a:rPr lang="en-US" smtClean="0"/>
              <a:pPr/>
              <a:t>10/5/2009</a:t>
            </a:fld>
            <a:endParaRPr lang="en-A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547C20-13AE-4DC6-AB12-61AE23C7E2F1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E95A1-4356-43FE-9CB8-E4D6BE48E11C}" type="datetimeFigureOut">
              <a:rPr lang="en-US" smtClean="0"/>
              <a:pPr/>
              <a:t>10/5/2009</a:t>
            </a:fld>
            <a:endParaRPr lang="en-A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547C20-13AE-4DC6-AB12-61AE23C7E2F1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E95A1-4356-43FE-9CB8-E4D6BE48E11C}" type="datetimeFigureOut">
              <a:rPr lang="en-US" smtClean="0"/>
              <a:pPr/>
              <a:t>10/5/2009</a:t>
            </a:fld>
            <a:endParaRPr lang="en-A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547C20-13AE-4DC6-AB12-61AE23C7E2F1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E95A1-4356-43FE-9CB8-E4D6BE48E11C}" type="datetimeFigureOut">
              <a:rPr lang="en-US" smtClean="0"/>
              <a:pPr/>
              <a:t>10/5/2009</a:t>
            </a:fld>
            <a:endParaRPr lang="en-A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547C20-13AE-4DC6-AB12-61AE23C7E2F1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E95A1-4356-43FE-9CB8-E4D6BE48E11C}" type="datetimeFigureOut">
              <a:rPr lang="en-US" smtClean="0"/>
              <a:pPr/>
              <a:t>10/5/2009</a:t>
            </a:fld>
            <a:endParaRPr lang="en-A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547C20-13AE-4DC6-AB12-61AE23C7E2F1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0E95A1-4356-43FE-9CB8-E4D6BE48E11C}" type="datetimeFigureOut">
              <a:rPr lang="en-US" smtClean="0"/>
              <a:pPr/>
              <a:t>10/5/2009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547C20-13AE-4DC6-AB12-61AE23C7E2F1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" Target="slide1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slide" Target="slide1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" Target="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" Target="slide14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15.xml"/><Relationship Id="rId2" Type="http://schemas.openxmlformats.org/officeDocument/2006/relationships/slide" Target="slide16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" Target="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" Target="slide17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19.xml"/><Relationship Id="rId2" Type="http://schemas.openxmlformats.org/officeDocument/2006/relationships/slide" Target="slide18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" Target="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" Target="slide2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21.xml"/><Relationship Id="rId2" Type="http://schemas.openxmlformats.org/officeDocument/2006/relationships/slide" Target="slide22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" Target="slide2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" Target="slide23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25.xml"/><Relationship Id="rId2" Type="http://schemas.openxmlformats.org/officeDocument/2006/relationships/slide" Target="slide24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" Target="slide2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" Target="slide26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" Target="slide28.xml"/><Relationship Id="rId2" Type="http://schemas.openxmlformats.org/officeDocument/2006/relationships/slide" Target="slide27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" Target="slide26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" Target="slide29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" Target="slide30.xml"/><Relationship Id="rId2" Type="http://schemas.openxmlformats.org/officeDocument/2006/relationships/slide" Target="slide3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" Target="slide29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" Target="slide32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" Target="slide34.xml"/><Relationship Id="rId2" Type="http://schemas.openxmlformats.org/officeDocument/2006/relationships/slide" Target="slide33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slide" Target="slide32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slide" Target="slide35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slide" Target="slide37.xml"/><Relationship Id="rId2" Type="http://schemas.openxmlformats.org/officeDocument/2006/relationships/slide" Target="slide36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slide" Target="slide35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slide" Target="slide38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slide" Target="slide39.xml"/><Relationship Id="rId2" Type="http://schemas.openxmlformats.org/officeDocument/2006/relationships/slide" Target="slide40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slide" Target="slide38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slide" Target="slide41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slide" Target="slide42.xml"/><Relationship Id="rId2" Type="http://schemas.openxmlformats.org/officeDocument/2006/relationships/slide" Target="slide43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slide" Target="slide41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slide" Target="slide44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slide" Target="slide46.xml"/><Relationship Id="rId2" Type="http://schemas.openxmlformats.org/officeDocument/2006/relationships/slide" Target="slide45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slide" Target="slide44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slide" Target="slide10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TWILIGHT QUIZ</a:t>
            </a:r>
            <a:br>
              <a:rPr lang="en-AU" dirty="0" smtClean="0"/>
            </a:br>
            <a:r>
              <a:rPr lang="en-AU" sz="1100" dirty="0" smtClean="0"/>
              <a:t>Tooba Khaliqy</a:t>
            </a:r>
            <a:endParaRPr lang="en-AU" sz="11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>
                <a:hlinkClick r:id="rId2" action="ppaction://hlinksldjump"/>
              </a:rPr>
              <a:t>Click here to start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AU" dirty="0" smtClean="0"/>
              <a:t>CORRECT!</a:t>
            </a:r>
          </a:p>
          <a:p>
            <a:pPr>
              <a:buNone/>
            </a:pPr>
            <a:r>
              <a:rPr lang="en-AU" dirty="0" smtClean="0">
                <a:hlinkClick r:id="rId2" action="ppaction://hlinksldjump"/>
              </a:rPr>
              <a:t>Click here to answer next question. 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None/>
            </a:pPr>
            <a:r>
              <a:rPr lang="en-AU" dirty="0" smtClean="0"/>
              <a:t>4. </a:t>
            </a:r>
            <a:r>
              <a:rPr lang="en-AU" dirty="0"/>
              <a:t>What happens to Edward’s skin when he is in the sun?</a:t>
            </a:r>
          </a:p>
          <a:p>
            <a:pPr>
              <a:buNone/>
            </a:pPr>
            <a:r>
              <a:rPr lang="en-AU" dirty="0" smtClean="0"/>
              <a:t>A) </a:t>
            </a:r>
            <a:r>
              <a:rPr lang="en-AU" dirty="0" smtClean="0">
                <a:hlinkClick r:id="rId2" action="ppaction://hlinksldjump"/>
              </a:rPr>
              <a:t>Nothing</a:t>
            </a:r>
            <a:endParaRPr lang="en-AU" dirty="0" smtClean="0"/>
          </a:p>
          <a:p>
            <a:pPr>
              <a:buNone/>
            </a:pPr>
            <a:r>
              <a:rPr lang="en-AU" dirty="0" smtClean="0"/>
              <a:t>B) </a:t>
            </a:r>
            <a:r>
              <a:rPr lang="en-AU" dirty="0" smtClean="0">
                <a:hlinkClick r:id="rId3" action="ppaction://hlinksldjump"/>
              </a:rPr>
              <a:t>It sparkles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AU" dirty="0" smtClean="0"/>
              <a:t>TRY AGAIN</a:t>
            </a:r>
          </a:p>
          <a:p>
            <a:pPr>
              <a:buNone/>
            </a:pPr>
            <a:r>
              <a:rPr lang="en-AU" dirty="0" smtClean="0">
                <a:hlinkClick r:id="rId2" action="ppaction://hlinksldjump"/>
              </a:rPr>
              <a:t>Go back.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AU" dirty="0" smtClean="0"/>
              <a:t>CORRECT!</a:t>
            </a:r>
          </a:p>
          <a:p>
            <a:pPr>
              <a:buNone/>
            </a:pPr>
            <a:r>
              <a:rPr lang="en-AU" dirty="0" smtClean="0">
                <a:hlinkClick r:id="rId2" action="ppaction://hlinksldjump"/>
              </a:rPr>
              <a:t>Click here to answer next question.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None/>
            </a:pPr>
            <a:r>
              <a:rPr lang="en-AU" dirty="0" smtClean="0"/>
              <a:t>5. </a:t>
            </a:r>
            <a:r>
              <a:rPr lang="en-AU" dirty="0"/>
              <a:t>Where did Carlisle live before he became a vampire?</a:t>
            </a:r>
          </a:p>
          <a:p>
            <a:pPr marL="514350" indent="-514350">
              <a:buAutoNum type="alphaUcParenR"/>
            </a:pPr>
            <a:r>
              <a:rPr lang="en-AU" dirty="0" smtClean="0">
                <a:hlinkClick r:id="rId2" action="ppaction://hlinksldjump"/>
              </a:rPr>
              <a:t>London</a:t>
            </a:r>
            <a:endParaRPr lang="en-AU" dirty="0" smtClean="0"/>
          </a:p>
          <a:p>
            <a:pPr marL="514350" indent="-514350">
              <a:buAutoNum type="alphaUcParenR"/>
            </a:pPr>
            <a:r>
              <a:rPr lang="en-AU" dirty="0" smtClean="0">
                <a:hlinkClick r:id="rId3" action="ppaction://hlinksldjump"/>
              </a:rPr>
              <a:t>Chicago</a:t>
            </a:r>
            <a:endParaRPr lang="en-AU" dirty="0" smtClean="0"/>
          </a:p>
          <a:p>
            <a:pPr marL="514350" indent="-514350">
              <a:buAutoNum type="alphaUcParenR"/>
            </a:pPr>
            <a:r>
              <a:rPr lang="en-AU" dirty="0" smtClean="0">
                <a:hlinkClick r:id="rId3" action="ppaction://hlinksldjump"/>
              </a:rPr>
              <a:t>New York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TRY AGAIN</a:t>
            </a:r>
          </a:p>
          <a:p>
            <a:r>
              <a:rPr lang="en-AU" dirty="0" smtClean="0">
                <a:hlinkClick r:id="rId2" action="ppaction://hlinksldjump"/>
              </a:rPr>
              <a:t>Go back.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AU" dirty="0" smtClean="0"/>
              <a:t>CORRECT!</a:t>
            </a:r>
          </a:p>
          <a:p>
            <a:pPr>
              <a:buNone/>
            </a:pPr>
            <a:r>
              <a:rPr lang="en-AU" dirty="0" smtClean="0">
                <a:hlinkClick r:id="rId2" action="ppaction://hlinksldjump"/>
              </a:rPr>
              <a:t>Click here to answer next question.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AU" dirty="0" smtClean="0"/>
              <a:t>6. What does Edward have a collection of?</a:t>
            </a:r>
          </a:p>
          <a:p>
            <a:pPr marL="514350" indent="-514350">
              <a:buAutoNum type="alphaUcParenR"/>
            </a:pPr>
            <a:r>
              <a:rPr lang="en-AU" dirty="0" smtClean="0">
                <a:hlinkClick r:id="rId2" action="ppaction://hlinksldjump"/>
              </a:rPr>
              <a:t>Books</a:t>
            </a:r>
            <a:endParaRPr lang="en-AU" dirty="0" smtClean="0"/>
          </a:p>
          <a:p>
            <a:pPr marL="514350" indent="-514350">
              <a:buAutoNum type="alphaUcParenR"/>
            </a:pPr>
            <a:r>
              <a:rPr lang="en-AU" dirty="0" smtClean="0">
                <a:hlinkClick r:id="rId3" action="ppaction://hlinksldjump"/>
              </a:rPr>
              <a:t>CD’s</a:t>
            </a:r>
            <a:endParaRPr lang="en-AU" dirty="0" smtClean="0"/>
          </a:p>
          <a:p>
            <a:pPr marL="514350" indent="-514350">
              <a:buAutoNum type="alphaUcParenR"/>
            </a:pPr>
            <a:r>
              <a:rPr lang="en-AU" dirty="0" smtClean="0">
                <a:hlinkClick r:id="rId2" action="ppaction://hlinksldjump"/>
              </a:rPr>
              <a:t>Graduation Hats</a:t>
            </a:r>
            <a:endParaRPr lang="en-A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AU" dirty="0" smtClean="0"/>
              <a:t>TRY AGAIN</a:t>
            </a:r>
          </a:p>
          <a:p>
            <a:pPr>
              <a:buNone/>
            </a:pPr>
            <a:r>
              <a:rPr lang="en-AU" dirty="0" smtClean="0">
                <a:hlinkClick r:id="rId2" action="ppaction://hlinksldjump"/>
              </a:rPr>
              <a:t>Go back.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AU" dirty="0" smtClean="0"/>
              <a:t>CORRECT!</a:t>
            </a:r>
          </a:p>
          <a:p>
            <a:pPr>
              <a:buNone/>
            </a:pPr>
            <a:r>
              <a:rPr lang="en-AU" dirty="0" smtClean="0">
                <a:hlinkClick r:id="rId2" action="ppaction://hlinksldjump"/>
              </a:rPr>
              <a:t>Click here to answer next question.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None/>
            </a:pPr>
            <a:r>
              <a:rPr lang="en-AU" dirty="0" smtClean="0"/>
              <a:t>1. </a:t>
            </a:r>
            <a:r>
              <a:rPr lang="en-AU" dirty="0"/>
              <a:t>What colour are Edward’s eyes when he is thirsty for blood</a:t>
            </a:r>
            <a:r>
              <a:rPr lang="en-AU" dirty="0" smtClean="0"/>
              <a:t>?</a:t>
            </a:r>
          </a:p>
          <a:p>
            <a:pPr lvl="0">
              <a:buNone/>
            </a:pPr>
            <a:r>
              <a:rPr lang="en-AU" dirty="0" smtClean="0">
                <a:hlinkClick r:id="rId2" action="ppaction://hlinksldjump"/>
              </a:rPr>
              <a:t>A) Gold</a:t>
            </a:r>
            <a:endParaRPr lang="en-AU" dirty="0" smtClean="0"/>
          </a:p>
          <a:p>
            <a:pPr lvl="0">
              <a:buNone/>
            </a:pPr>
            <a:r>
              <a:rPr lang="en-AU" dirty="0" smtClean="0">
                <a:hlinkClick r:id="rId3" action="ppaction://hlinksldjump"/>
              </a:rPr>
              <a:t>B) Black</a:t>
            </a:r>
            <a:endParaRPr lang="en-AU" dirty="0" smtClean="0"/>
          </a:p>
          <a:p>
            <a:pPr>
              <a:buNone/>
            </a:pPr>
            <a:endParaRPr lang="en-AU" dirty="0"/>
          </a:p>
          <a:p>
            <a:pPr>
              <a:buNone/>
            </a:pP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None/>
            </a:pPr>
            <a:r>
              <a:rPr lang="en-AU" dirty="0"/>
              <a:t>Who went with Bella to Phoenix when she was running away from James?</a:t>
            </a:r>
          </a:p>
          <a:p>
            <a:pPr>
              <a:buNone/>
            </a:pPr>
            <a:r>
              <a:rPr lang="en-AU" dirty="0" smtClean="0"/>
              <a:t>A) </a:t>
            </a:r>
            <a:r>
              <a:rPr lang="en-AU" dirty="0" smtClean="0">
                <a:hlinkClick r:id="rId2" action="ppaction://hlinksldjump"/>
              </a:rPr>
              <a:t>Alice and Jasper</a:t>
            </a:r>
            <a:endParaRPr lang="en-AU" dirty="0" smtClean="0"/>
          </a:p>
          <a:p>
            <a:pPr>
              <a:buNone/>
            </a:pPr>
            <a:r>
              <a:rPr lang="en-AU" dirty="0" smtClean="0"/>
              <a:t>B) </a:t>
            </a:r>
            <a:r>
              <a:rPr lang="en-AU" dirty="0" smtClean="0">
                <a:hlinkClick r:id="rId3" action="ppaction://hlinksldjump"/>
              </a:rPr>
              <a:t>Emmet and Rosalie</a:t>
            </a:r>
            <a:endParaRPr lang="en-AU" dirty="0" smtClean="0"/>
          </a:p>
          <a:p>
            <a:pPr>
              <a:buNone/>
            </a:pPr>
            <a:r>
              <a:rPr lang="en-AU" dirty="0" smtClean="0"/>
              <a:t>C) </a:t>
            </a:r>
            <a:r>
              <a:rPr lang="en-AU" dirty="0" smtClean="0">
                <a:hlinkClick r:id="rId3" action="ppaction://hlinksldjump"/>
              </a:rPr>
              <a:t>Edward</a:t>
            </a:r>
            <a:endParaRPr lang="en-AU" dirty="0" smtClean="0"/>
          </a:p>
          <a:p>
            <a:pPr>
              <a:buNone/>
            </a:pPr>
            <a:r>
              <a:rPr lang="en-AU" dirty="0" smtClean="0"/>
              <a:t>D) </a:t>
            </a:r>
            <a:r>
              <a:rPr lang="en-AU" dirty="0" smtClean="0">
                <a:hlinkClick r:id="rId3" action="ppaction://hlinksldjump"/>
              </a:rPr>
              <a:t>Edward and Esme</a:t>
            </a:r>
            <a:endParaRPr lang="en-AU" dirty="0" smtClean="0"/>
          </a:p>
          <a:p>
            <a:pPr>
              <a:buNone/>
            </a:pP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AU" dirty="0" smtClean="0"/>
              <a:t>TRY AGAIN</a:t>
            </a:r>
          </a:p>
          <a:p>
            <a:pPr>
              <a:buNone/>
            </a:pPr>
            <a:r>
              <a:rPr lang="en-AU" dirty="0" smtClean="0">
                <a:hlinkClick r:id="rId2" action="ppaction://hlinksldjump"/>
              </a:rPr>
              <a:t>Go back.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AU" dirty="0" smtClean="0"/>
              <a:t>CORRECT!</a:t>
            </a:r>
          </a:p>
          <a:p>
            <a:pPr>
              <a:buNone/>
            </a:pPr>
            <a:r>
              <a:rPr lang="en-AU" dirty="0" smtClean="0">
                <a:hlinkClick r:id="rId2" action="ppaction://hlinksldjump"/>
              </a:rPr>
              <a:t>Click here to answer next question.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None/>
            </a:pPr>
            <a:r>
              <a:rPr lang="en-AU" dirty="0" smtClean="0"/>
              <a:t>8. Why </a:t>
            </a:r>
            <a:r>
              <a:rPr lang="en-AU" dirty="0"/>
              <a:t>did Bella move to Forks?</a:t>
            </a:r>
          </a:p>
          <a:p>
            <a:pPr lvl="0">
              <a:buNone/>
            </a:pPr>
            <a:r>
              <a:rPr lang="en-AU" dirty="0" smtClean="0"/>
              <a:t>A) </a:t>
            </a:r>
            <a:r>
              <a:rPr lang="en-AU" dirty="0" smtClean="0">
                <a:hlinkClick r:id="rId2" action="ppaction://hlinksldjump"/>
              </a:rPr>
              <a:t>She </a:t>
            </a:r>
            <a:r>
              <a:rPr lang="en-AU" dirty="0">
                <a:hlinkClick r:id="rId2" action="ppaction://hlinksldjump"/>
              </a:rPr>
              <a:t>got sick of her mother</a:t>
            </a:r>
            <a:endParaRPr lang="en-AU" dirty="0"/>
          </a:p>
          <a:p>
            <a:pPr lvl="0">
              <a:buNone/>
            </a:pPr>
            <a:r>
              <a:rPr lang="en-AU" dirty="0" smtClean="0"/>
              <a:t>B) </a:t>
            </a:r>
            <a:r>
              <a:rPr lang="en-AU" dirty="0" smtClean="0">
                <a:hlinkClick r:id="rId2" action="ppaction://hlinksldjump"/>
              </a:rPr>
              <a:t>She </a:t>
            </a:r>
            <a:r>
              <a:rPr lang="en-AU" dirty="0">
                <a:hlinkClick r:id="rId2" action="ppaction://hlinksldjump"/>
              </a:rPr>
              <a:t>didn’t like her step dad</a:t>
            </a:r>
            <a:endParaRPr lang="en-AU" dirty="0"/>
          </a:p>
          <a:p>
            <a:pPr lvl="0">
              <a:buNone/>
            </a:pPr>
            <a:r>
              <a:rPr lang="en-AU" dirty="0" smtClean="0"/>
              <a:t>C) </a:t>
            </a:r>
            <a:r>
              <a:rPr lang="en-AU" dirty="0" smtClean="0">
                <a:hlinkClick r:id="rId3" action="ppaction://hlinksldjump"/>
              </a:rPr>
              <a:t>She </a:t>
            </a:r>
            <a:r>
              <a:rPr lang="en-AU" dirty="0">
                <a:hlinkClick r:id="rId3" action="ppaction://hlinksldjump"/>
              </a:rPr>
              <a:t>wanted her mother to travel with Phil</a:t>
            </a:r>
            <a:endParaRPr lang="en-AU" dirty="0"/>
          </a:p>
          <a:p>
            <a:pPr lvl="0">
              <a:buNone/>
            </a:pPr>
            <a:r>
              <a:rPr lang="en-AU" dirty="0" smtClean="0"/>
              <a:t>D) </a:t>
            </a:r>
            <a:r>
              <a:rPr lang="en-AU" dirty="0" smtClean="0">
                <a:hlinkClick r:id="rId2" action="ppaction://hlinksldjump"/>
              </a:rPr>
              <a:t>She </a:t>
            </a:r>
            <a:r>
              <a:rPr lang="en-AU" dirty="0">
                <a:hlinkClick r:id="rId2" action="ppaction://hlinksldjump"/>
              </a:rPr>
              <a:t>missed her dad</a:t>
            </a:r>
            <a:endParaRPr lang="en-AU" dirty="0"/>
          </a:p>
          <a:p>
            <a:pPr>
              <a:buNone/>
            </a:pP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AU" dirty="0" smtClean="0"/>
              <a:t>TRY AGAIN</a:t>
            </a:r>
          </a:p>
          <a:p>
            <a:pPr>
              <a:buNone/>
            </a:pPr>
            <a:r>
              <a:rPr lang="en-AU" dirty="0" smtClean="0">
                <a:hlinkClick r:id="rId2" action="ppaction://hlinksldjump"/>
              </a:rPr>
              <a:t>Go back.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AU" dirty="0" smtClean="0"/>
              <a:t>CORRECT!</a:t>
            </a:r>
          </a:p>
          <a:p>
            <a:pPr>
              <a:buNone/>
            </a:pPr>
            <a:r>
              <a:rPr lang="en-AU" dirty="0" smtClean="0">
                <a:hlinkClick r:id="rId2" action="ppaction://hlinksldjump"/>
              </a:rPr>
              <a:t>Click here to answer next question.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None/>
            </a:pPr>
            <a:r>
              <a:rPr lang="en-AU" dirty="0" smtClean="0"/>
              <a:t>9. Why </a:t>
            </a:r>
            <a:r>
              <a:rPr lang="en-AU" dirty="0"/>
              <a:t>didn’t Edward show up to class after sitting next to Bella for the first time?</a:t>
            </a:r>
          </a:p>
          <a:p>
            <a:pPr>
              <a:buNone/>
            </a:pPr>
            <a:r>
              <a:rPr lang="en-AU" dirty="0" smtClean="0"/>
              <a:t>A) </a:t>
            </a:r>
            <a:r>
              <a:rPr lang="en-AU" dirty="0" smtClean="0">
                <a:hlinkClick r:id="rId2" action="ppaction://hlinksldjump"/>
              </a:rPr>
              <a:t>He didn’t like her</a:t>
            </a:r>
            <a:endParaRPr lang="en-AU" dirty="0" smtClean="0"/>
          </a:p>
          <a:p>
            <a:pPr lvl="0">
              <a:buNone/>
            </a:pPr>
            <a:r>
              <a:rPr lang="en-AU" dirty="0" smtClean="0"/>
              <a:t>B)</a:t>
            </a:r>
            <a:r>
              <a:rPr lang="en-AU" dirty="0"/>
              <a:t> </a:t>
            </a:r>
            <a:r>
              <a:rPr lang="en-AU" dirty="0">
                <a:hlinkClick r:id="rId3" action="ppaction://hlinksldjump"/>
              </a:rPr>
              <a:t>The scent of her blood was too sweet, he was afraid he would have attacked her</a:t>
            </a:r>
            <a:endParaRPr lang="en-AU" dirty="0"/>
          </a:p>
          <a:p>
            <a:pPr>
              <a:buNone/>
            </a:pP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AU" dirty="0" smtClean="0"/>
              <a:t>TRY AGAIN</a:t>
            </a:r>
          </a:p>
          <a:p>
            <a:pPr>
              <a:buNone/>
            </a:pPr>
            <a:r>
              <a:rPr lang="en-AU" dirty="0" smtClean="0">
                <a:hlinkClick r:id="rId2" action="ppaction://hlinksldjump"/>
              </a:rPr>
              <a:t>Go back.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AU" dirty="0" smtClean="0"/>
              <a:t>CORRECT!</a:t>
            </a:r>
          </a:p>
          <a:p>
            <a:pPr>
              <a:buNone/>
            </a:pPr>
            <a:r>
              <a:rPr lang="en-AU" dirty="0" smtClean="0">
                <a:hlinkClick r:id="rId2" action="ppaction://hlinksldjump"/>
              </a:rPr>
              <a:t>Click here to answer next question.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None/>
            </a:pPr>
            <a:r>
              <a:rPr lang="en-AU" dirty="0" smtClean="0"/>
              <a:t>10. Where </a:t>
            </a:r>
            <a:r>
              <a:rPr lang="en-AU" dirty="0"/>
              <a:t>did James bite Bella?</a:t>
            </a:r>
          </a:p>
          <a:p>
            <a:pPr lvl="0">
              <a:buNone/>
            </a:pPr>
            <a:r>
              <a:rPr lang="en-AU" dirty="0" smtClean="0"/>
              <a:t>A) </a:t>
            </a:r>
            <a:r>
              <a:rPr lang="en-AU" dirty="0" smtClean="0">
                <a:hlinkClick r:id="rId2" action="ppaction://hlinksldjump"/>
              </a:rPr>
              <a:t>On </a:t>
            </a:r>
            <a:r>
              <a:rPr lang="en-AU" dirty="0">
                <a:hlinkClick r:id="rId2" action="ppaction://hlinksldjump"/>
              </a:rPr>
              <a:t>her hand</a:t>
            </a:r>
            <a:endParaRPr lang="en-AU" dirty="0"/>
          </a:p>
          <a:p>
            <a:pPr lvl="0">
              <a:buNone/>
            </a:pPr>
            <a:r>
              <a:rPr lang="en-AU" dirty="0" smtClean="0"/>
              <a:t>B) </a:t>
            </a:r>
            <a:r>
              <a:rPr lang="en-AU" dirty="0" smtClean="0">
                <a:hlinkClick r:id="rId3" action="ppaction://hlinksldjump"/>
              </a:rPr>
              <a:t>On </a:t>
            </a:r>
            <a:r>
              <a:rPr lang="en-AU" dirty="0">
                <a:hlinkClick r:id="rId3" action="ppaction://hlinksldjump"/>
              </a:rPr>
              <a:t>her neck</a:t>
            </a:r>
            <a:endParaRPr lang="en-AU" dirty="0"/>
          </a:p>
          <a:p>
            <a:pPr lvl="0">
              <a:buNone/>
            </a:pPr>
            <a:r>
              <a:rPr lang="en-AU" dirty="0" smtClean="0"/>
              <a:t>C) </a:t>
            </a:r>
            <a:r>
              <a:rPr lang="en-AU" dirty="0" smtClean="0">
                <a:hlinkClick r:id="rId3" action="ppaction://hlinksldjump"/>
              </a:rPr>
              <a:t>On </a:t>
            </a:r>
            <a:r>
              <a:rPr lang="en-AU" dirty="0">
                <a:hlinkClick r:id="rId3" action="ppaction://hlinksldjump"/>
              </a:rPr>
              <a:t>her thigh</a:t>
            </a:r>
            <a:endParaRPr lang="en-AU" dirty="0"/>
          </a:p>
          <a:p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AU" dirty="0" smtClean="0"/>
              <a:t>TRY AGAIN</a:t>
            </a:r>
          </a:p>
          <a:p>
            <a:pPr>
              <a:buNone/>
            </a:pPr>
            <a:r>
              <a:rPr lang="en-AU" dirty="0" smtClean="0">
                <a:hlinkClick r:id="rId2" action="ppaction://hlinksldjump"/>
              </a:rPr>
              <a:t>Go back.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AU" dirty="0" smtClean="0"/>
              <a:t>TRY AGAIN</a:t>
            </a:r>
          </a:p>
          <a:p>
            <a:pPr>
              <a:buNone/>
            </a:pPr>
            <a:r>
              <a:rPr lang="en-AU" dirty="0" smtClean="0">
                <a:hlinkClick r:id="rId2" action="ppaction://hlinksldjump"/>
              </a:rPr>
              <a:t>Go back.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AU" dirty="0" smtClean="0"/>
              <a:t>CORRECT!</a:t>
            </a:r>
          </a:p>
          <a:p>
            <a:pPr>
              <a:buNone/>
            </a:pPr>
            <a:r>
              <a:rPr lang="en-AU" dirty="0" smtClean="0">
                <a:hlinkClick r:id="rId2" action="ppaction://hlinksldjump"/>
              </a:rPr>
              <a:t>Click here to answer next question.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None/>
            </a:pPr>
            <a:r>
              <a:rPr lang="en-AU" dirty="0" smtClean="0"/>
              <a:t>11. </a:t>
            </a:r>
            <a:r>
              <a:rPr lang="en-AU" dirty="0"/>
              <a:t>What was Bella’s excuse for being in hospital after the James incident?</a:t>
            </a:r>
          </a:p>
          <a:p>
            <a:pPr lvl="0">
              <a:buNone/>
            </a:pPr>
            <a:r>
              <a:rPr lang="en-AU" dirty="0" smtClean="0"/>
              <a:t>A) </a:t>
            </a:r>
            <a:r>
              <a:rPr lang="en-AU" dirty="0" smtClean="0">
                <a:hlinkClick r:id="rId2" action="ppaction://hlinksldjump"/>
              </a:rPr>
              <a:t>She </a:t>
            </a:r>
            <a:r>
              <a:rPr lang="en-AU" dirty="0">
                <a:hlinkClick r:id="rId2" action="ppaction://hlinksldjump"/>
              </a:rPr>
              <a:t>got hit by a car</a:t>
            </a:r>
            <a:endParaRPr lang="en-AU" dirty="0"/>
          </a:p>
          <a:p>
            <a:pPr lvl="0">
              <a:buNone/>
            </a:pPr>
            <a:r>
              <a:rPr lang="en-AU" dirty="0" smtClean="0"/>
              <a:t>B) </a:t>
            </a:r>
            <a:r>
              <a:rPr lang="en-AU" dirty="0" smtClean="0">
                <a:hlinkClick r:id="rId3" action="ppaction://hlinksldjump"/>
              </a:rPr>
              <a:t>She </a:t>
            </a:r>
            <a:r>
              <a:rPr lang="en-AU" dirty="0">
                <a:hlinkClick r:id="rId3" action="ppaction://hlinksldjump"/>
              </a:rPr>
              <a:t>fell down two flights of stairs and through a window </a:t>
            </a:r>
            <a:endParaRPr lang="en-AU" dirty="0"/>
          </a:p>
          <a:p>
            <a:pPr>
              <a:buNone/>
            </a:pP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AU" dirty="0" smtClean="0"/>
              <a:t>TRY AGAIN</a:t>
            </a:r>
          </a:p>
          <a:p>
            <a:pPr>
              <a:buNone/>
            </a:pPr>
            <a:r>
              <a:rPr lang="en-AU" dirty="0" smtClean="0">
                <a:hlinkClick r:id="rId2" action="ppaction://hlinksldjump"/>
              </a:rPr>
              <a:t>Go back.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AU" dirty="0" smtClean="0"/>
              <a:t>CORRECT!</a:t>
            </a:r>
          </a:p>
          <a:p>
            <a:pPr>
              <a:buNone/>
            </a:pPr>
            <a:r>
              <a:rPr lang="en-AU" dirty="0" smtClean="0">
                <a:hlinkClick r:id="rId2" action="ppaction://hlinksldjump"/>
              </a:rPr>
              <a:t>Click here to answer next question.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None/>
            </a:pPr>
            <a:r>
              <a:rPr lang="en-AU" dirty="0" smtClean="0"/>
              <a:t>12. What </a:t>
            </a:r>
            <a:r>
              <a:rPr lang="en-AU" dirty="0"/>
              <a:t>is Jasper’s special </a:t>
            </a:r>
            <a:r>
              <a:rPr lang="en-AU" dirty="0" smtClean="0"/>
              <a:t>power?</a:t>
            </a:r>
          </a:p>
          <a:p>
            <a:pPr marL="514350" lvl="0" indent="-514350">
              <a:buAutoNum type="alphaUcParenR"/>
            </a:pPr>
            <a:r>
              <a:rPr lang="en-AU" dirty="0" smtClean="0">
                <a:hlinkClick r:id="rId2" action="ppaction://hlinksldjump"/>
              </a:rPr>
              <a:t>He </a:t>
            </a:r>
            <a:r>
              <a:rPr lang="en-AU" dirty="0">
                <a:hlinkClick r:id="rId2" action="ppaction://hlinksldjump"/>
              </a:rPr>
              <a:t>doesn’t have </a:t>
            </a:r>
            <a:r>
              <a:rPr lang="en-AU" dirty="0" smtClean="0">
                <a:hlinkClick r:id="rId2" action="ppaction://hlinksldjump"/>
              </a:rPr>
              <a:t>one</a:t>
            </a:r>
            <a:endParaRPr lang="en-AU" dirty="0" smtClean="0"/>
          </a:p>
          <a:p>
            <a:pPr marL="514350" lvl="0" indent="-514350">
              <a:buAutoNum type="alphaUcParenR"/>
            </a:pPr>
            <a:r>
              <a:rPr lang="en-AU" dirty="0" smtClean="0">
                <a:hlinkClick r:id="rId3" action="ppaction://hlinksldjump"/>
              </a:rPr>
              <a:t>Manipulating </a:t>
            </a:r>
            <a:r>
              <a:rPr lang="en-AU" dirty="0">
                <a:hlinkClick r:id="rId3" action="ppaction://hlinksldjump"/>
              </a:rPr>
              <a:t>emotions</a:t>
            </a:r>
            <a:endParaRPr lang="en-AU" dirty="0"/>
          </a:p>
          <a:p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AU" dirty="0" smtClean="0"/>
              <a:t>TRY AGAIN</a:t>
            </a:r>
          </a:p>
          <a:p>
            <a:pPr>
              <a:buNone/>
            </a:pPr>
            <a:r>
              <a:rPr lang="en-AU" dirty="0" smtClean="0">
                <a:hlinkClick r:id="rId2" action="ppaction://hlinksldjump"/>
              </a:rPr>
              <a:t>Go back.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AU" dirty="0" smtClean="0"/>
              <a:t>CORRECT!</a:t>
            </a:r>
          </a:p>
          <a:p>
            <a:pPr>
              <a:buNone/>
            </a:pPr>
            <a:r>
              <a:rPr lang="en-AU" dirty="0" smtClean="0">
                <a:hlinkClick r:id="rId2" action="ppaction://hlinksldjump"/>
              </a:rPr>
              <a:t>Click here to answer next question.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None/>
            </a:pPr>
            <a:r>
              <a:rPr lang="en-AU" dirty="0" smtClean="0"/>
              <a:t>13. </a:t>
            </a:r>
            <a:r>
              <a:rPr lang="en-AU" dirty="0"/>
              <a:t>Who had asked Bella to the prom?</a:t>
            </a:r>
          </a:p>
          <a:p>
            <a:pPr lvl="0">
              <a:buNone/>
            </a:pPr>
            <a:r>
              <a:rPr lang="en-AU" dirty="0" smtClean="0"/>
              <a:t>A) </a:t>
            </a:r>
            <a:r>
              <a:rPr lang="en-AU" dirty="0" smtClean="0">
                <a:hlinkClick r:id="rId2" action="ppaction://hlinksldjump"/>
              </a:rPr>
              <a:t>Mike</a:t>
            </a:r>
            <a:endParaRPr lang="en-AU" dirty="0"/>
          </a:p>
          <a:p>
            <a:pPr lvl="0">
              <a:buNone/>
            </a:pPr>
            <a:r>
              <a:rPr lang="en-AU" dirty="0" smtClean="0"/>
              <a:t>B) </a:t>
            </a:r>
            <a:r>
              <a:rPr lang="en-AU" dirty="0" smtClean="0">
                <a:hlinkClick r:id="rId3" action="ppaction://hlinksldjump"/>
              </a:rPr>
              <a:t>Eric</a:t>
            </a:r>
            <a:endParaRPr lang="en-AU" dirty="0"/>
          </a:p>
          <a:p>
            <a:pPr lvl="0">
              <a:buNone/>
            </a:pPr>
            <a:r>
              <a:rPr lang="en-AU" dirty="0" smtClean="0"/>
              <a:t>C) </a:t>
            </a:r>
            <a:r>
              <a:rPr lang="en-AU" dirty="0" smtClean="0">
                <a:hlinkClick r:id="rId3" action="ppaction://hlinksldjump"/>
              </a:rPr>
              <a:t>Edward</a:t>
            </a:r>
            <a:endParaRPr lang="en-AU" dirty="0"/>
          </a:p>
          <a:p>
            <a:pPr>
              <a:buNone/>
            </a:pP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AU" dirty="0" smtClean="0"/>
              <a:t>TRY AGAIN</a:t>
            </a:r>
          </a:p>
          <a:p>
            <a:pPr>
              <a:buNone/>
            </a:pPr>
            <a:r>
              <a:rPr lang="en-AU" dirty="0" smtClean="0">
                <a:hlinkClick r:id="rId2" action="ppaction://hlinksldjump"/>
              </a:rPr>
              <a:t>Go back.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AU" dirty="0" smtClean="0"/>
              <a:t>CORRECT!</a:t>
            </a:r>
          </a:p>
          <a:p>
            <a:pPr>
              <a:buNone/>
            </a:pPr>
            <a:r>
              <a:rPr lang="en-AU" dirty="0" smtClean="0">
                <a:hlinkClick r:id="rId2" action="ppaction://hlinksldjump"/>
              </a:rPr>
              <a:t>Click here to answer next question.</a:t>
            </a:r>
            <a:endParaRPr lang="en-A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AU" dirty="0" smtClean="0"/>
              <a:t>CORRECT!</a:t>
            </a:r>
          </a:p>
          <a:p>
            <a:pPr>
              <a:buNone/>
            </a:pPr>
            <a:r>
              <a:rPr lang="en-AU" dirty="0" smtClean="0">
                <a:hlinkClick r:id="rId2" action="ppaction://hlinksldjump"/>
              </a:rPr>
              <a:t>Click here to answer next question.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None/>
            </a:pPr>
            <a:r>
              <a:rPr lang="en-AU" dirty="0" smtClean="0"/>
              <a:t>14. What’s </a:t>
            </a:r>
            <a:r>
              <a:rPr lang="en-AU" dirty="0"/>
              <a:t>Jacob’s father’s name?</a:t>
            </a:r>
          </a:p>
          <a:p>
            <a:pPr lvl="0">
              <a:buNone/>
            </a:pPr>
            <a:r>
              <a:rPr lang="en-AU" dirty="0" smtClean="0"/>
              <a:t>A) </a:t>
            </a:r>
            <a:r>
              <a:rPr lang="en-AU" dirty="0" smtClean="0">
                <a:hlinkClick r:id="rId2" action="ppaction://hlinksldjump"/>
              </a:rPr>
              <a:t>Billy </a:t>
            </a:r>
            <a:r>
              <a:rPr lang="en-AU" dirty="0">
                <a:hlinkClick r:id="rId2" action="ppaction://hlinksldjump"/>
              </a:rPr>
              <a:t>Black</a:t>
            </a:r>
            <a:endParaRPr lang="en-AU" dirty="0"/>
          </a:p>
          <a:p>
            <a:pPr lvl="0">
              <a:buNone/>
            </a:pPr>
            <a:r>
              <a:rPr lang="en-AU" dirty="0" smtClean="0"/>
              <a:t>B) </a:t>
            </a:r>
            <a:r>
              <a:rPr lang="en-AU" dirty="0" smtClean="0">
                <a:hlinkClick r:id="rId3" action="ppaction://hlinksldjump"/>
              </a:rPr>
              <a:t>Harry Clearwater</a:t>
            </a:r>
            <a:endParaRPr lang="en-AU" dirty="0" smtClean="0"/>
          </a:p>
          <a:p>
            <a:pPr lvl="0">
              <a:buNone/>
            </a:pPr>
            <a:r>
              <a:rPr lang="en-AU" dirty="0" smtClean="0"/>
              <a:t>C) </a:t>
            </a:r>
            <a:r>
              <a:rPr lang="en-AU" dirty="0" smtClean="0">
                <a:hlinkClick r:id="rId3" action="ppaction://hlinksldjump"/>
              </a:rPr>
              <a:t>Charlie </a:t>
            </a:r>
            <a:r>
              <a:rPr lang="en-AU" dirty="0">
                <a:hlinkClick r:id="rId3" action="ppaction://hlinksldjump"/>
              </a:rPr>
              <a:t>Swan</a:t>
            </a:r>
            <a:endParaRPr lang="en-AU" dirty="0"/>
          </a:p>
          <a:p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AU" dirty="0" smtClean="0"/>
              <a:t>TRY AGAIN</a:t>
            </a:r>
          </a:p>
          <a:p>
            <a:pPr>
              <a:buNone/>
            </a:pPr>
            <a:r>
              <a:rPr lang="en-AU" dirty="0" smtClean="0">
                <a:hlinkClick r:id="rId2" action="ppaction://hlinksldjump"/>
              </a:rPr>
              <a:t>Go back.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AU" dirty="0" smtClean="0"/>
              <a:t>CORRECT!</a:t>
            </a:r>
          </a:p>
          <a:p>
            <a:pPr>
              <a:buNone/>
            </a:pPr>
            <a:r>
              <a:rPr lang="en-AU" dirty="0" smtClean="0">
                <a:hlinkClick r:id="rId2" action="ppaction://hlinksldjump"/>
              </a:rPr>
              <a:t>Click here to answer next question.</a:t>
            </a:r>
            <a:endParaRPr lang="en-A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None/>
            </a:pPr>
            <a:r>
              <a:rPr lang="en-AU" dirty="0" smtClean="0"/>
              <a:t>15. </a:t>
            </a:r>
            <a:r>
              <a:rPr lang="en-AU" dirty="0"/>
              <a:t>Who did Carlisle have in mind for Edward?</a:t>
            </a:r>
          </a:p>
          <a:p>
            <a:pPr lvl="0">
              <a:buNone/>
            </a:pPr>
            <a:r>
              <a:rPr lang="en-AU" dirty="0" smtClean="0"/>
              <a:t>A) </a:t>
            </a:r>
            <a:r>
              <a:rPr lang="en-AU" dirty="0" smtClean="0">
                <a:hlinkClick r:id="rId2" action="ppaction://hlinksldjump"/>
              </a:rPr>
              <a:t>He </a:t>
            </a:r>
            <a:r>
              <a:rPr lang="en-AU" dirty="0">
                <a:hlinkClick r:id="rId2" action="ppaction://hlinksldjump"/>
              </a:rPr>
              <a:t>didn’t have any girl in mind for him</a:t>
            </a:r>
            <a:endParaRPr lang="en-AU" dirty="0"/>
          </a:p>
          <a:p>
            <a:pPr lvl="0">
              <a:buNone/>
            </a:pPr>
            <a:r>
              <a:rPr lang="en-AU" dirty="0" smtClean="0"/>
              <a:t>B) </a:t>
            </a:r>
            <a:r>
              <a:rPr lang="en-AU" dirty="0" smtClean="0">
                <a:hlinkClick r:id="rId3" action="ppaction://hlinksldjump"/>
              </a:rPr>
              <a:t>Rosalie</a:t>
            </a:r>
            <a:endParaRPr lang="en-AU" dirty="0"/>
          </a:p>
          <a:p>
            <a:pPr lvl="0">
              <a:buNone/>
            </a:pPr>
            <a:r>
              <a:rPr lang="en-AU" dirty="0" smtClean="0"/>
              <a:t>C) </a:t>
            </a:r>
            <a:r>
              <a:rPr lang="en-AU" dirty="0" smtClean="0">
                <a:hlinkClick r:id="rId2" action="ppaction://hlinksldjump"/>
              </a:rPr>
              <a:t>Alice</a:t>
            </a:r>
            <a:endParaRPr lang="en-AU" dirty="0"/>
          </a:p>
          <a:p>
            <a:pPr>
              <a:buNone/>
            </a:pP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AU" dirty="0" smtClean="0"/>
              <a:t>TRY AGAIN</a:t>
            </a:r>
          </a:p>
          <a:p>
            <a:pPr>
              <a:buNone/>
            </a:pPr>
            <a:r>
              <a:rPr lang="en-AU" dirty="0" smtClean="0">
                <a:hlinkClick r:id="rId2" action="ppaction://hlinksldjump"/>
              </a:rPr>
              <a:t>Go back.</a:t>
            </a:r>
            <a:endParaRPr lang="en-A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AU" dirty="0" smtClean="0"/>
              <a:t>CORRECT!</a:t>
            </a:r>
          </a:p>
          <a:p>
            <a:pPr>
              <a:buNone/>
            </a:pPr>
            <a:r>
              <a:rPr lang="en-AU" dirty="0" smtClean="0"/>
              <a:t>End of quiz.</a:t>
            </a:r>
          </a:p>
          <a:p>
            <a:pPr>
              <a:buNone/>
            </a:pPr>
            <a:r>
              <a:rPr lang="en-AU" dirty="0" smtClean="0">
                <a:hlinkClick r:id="rId2" action="ppaction://hlinksldjump"/>
              </a:rPr>
              <a:t>Do it again?</a:t>
            </a:r>
            <a:endParaRPr lang="en-AU" dirty="0" smtClean="0"/>
          </a:p>
          <a:p>
            <a:pPr>
              <a:buNone/>
            </a:pPr>
            <a:endParaRPr lang="en-A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AU" dirty="0" smtClean="0"/>
              <a:t>2. </a:t>
            </a:r>
            <a:r>
              <a:rPr lang="en-AU" dirty="0"/>
              <a:t> </a:t>
            </a:r>
            <a:r>
              <a:rPr lang="en-AU" dirty="0" smtClean="0"/>
              <a:t>Which </a:t>
            </a:r>
            <a:r>
              <a:rPr lang="en-AU" dirty="0"/>
              <a:t>one of Edward’s siblings can see the future?</a:t>
            </a:r>
          </a:p>
          <a:p>
            <a:pPr>
              <a:buNone/>
            </a:pPr>
            <a:r>
              <a:rPr lang="en-AU" dirty="0" smtClean="0"/>
              <a:t>A)</a:t>
            </a:r>
            <a:r>
              <a:rPr lang="en-AU" dirty="0" smtClean="0">
                <a:hlinkClick r:id="rId2" action="ppaction://hlinksldjump"/>
              </a:rPr>
              <a:t> </a:t>
            </a:r>
            <a:r>
              <a:rPr lang="en-AU" dirty="0" smtClean="0">
                <a:hlinkClick r:id="rId2" action="ppaction://hlinksldjump"/>
              </a:rPr>
              <a:t>Rosalie </a:t>
            </a:r>
            <a:endParaRPr lang="en-AU" dirty="0" smtClean="0"/>
          </a:p>
          <a:p>
            <a:pPr>
              <a:buNone/>
            </a:pPr>
            <a:r>
              <a:rPr lang="en-AU" dirty="0" smtClean="0"/>
              <a:t>B) </a:t>
            </a:r>
            <a:r>
              <a:rPr lang="en-AU" dirty="0" smtClean="0">
                <a:hlinkClick r:id="rId3" action="ppaction://hlinksldjump"/>
              </a:rPr>
              <a:t>Alice</a:t>
            </a:r>
            <a:endParaRPr lang="en-AU" dirty="0" smtClean="0"/>
          </a:p>
          <a:p>
            <a:pPr>
              <a:buNone/>
            </a:pPr>
            <a:r>
              <a:rPr lang="en-AU" dirty="0" smtClean="0"/>
              <a:t>C</a:t>
            </a:r>
            <a:r>
              <a:rPr lang="en-AU" dirty="0" smtClean="0"/>
              <a:t>) </a:t>
            </a:r>
            <a:r>
              <a:rPr lang="en-AU" dirty="0" smtClean="0">
                <a:hlinkClick r:id="rId2" action="ppaction://hlinksldjump"/>
              </a:rPr>
              <a:t>Emmet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TRY AGAIN!</a:t>
            </a:r>
          </a:p>
          <a:p>
            <a:r>
              <a:rPr lang="en-AU" dirty="0" smtClean="0">
                <a:hlinkClick r:id="rId2" action="ppaction://hlinksldjump"/>
              </a:rPr>
              <a:t>Go back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AU" dirty="0" smtClean="0"/>
              <a:t>CORRECT!</a:t>
            </a:r>
          </a:p>
          <a:p>
            <a:pPr>
              <a:buNone/>
            </a:pPr>
            <a:r>
              <a:rPr lang="en-AU" dirty="0" smtClean="0">
                <a:hlinkClick r:id="rId2" action="ppaction://hlinksldjump"/>
              </a:rPr>
              <a:t>Click here to answer next question.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AU" dirty="0" smtClean="0"/>
              <a:t>3. Which class does Bella have with </a:t>
            </a:r>
            <a:r>
              <a:rPr lang="en-AU" dirty="0"/>
              <a:t>E</a:t>
            </a:r>
            <a:r>
              <a:rPr lang="en-AU" dirty="0" smtClean="0"/>
              <a:t>dward?</a:t>
            </a:r>
          </a:p>
          <a:p>
            <a:pPr>
              <a:buNone/>
            </a:pPr>
            <a:r>
              <a:rPr lang="en-AU" dirty="0" smtClean="0"/>
              <a:t>A) </a:t>
            </a:r>
            <a:r>
              <a:rPr lang="en-AU" dirty="0" smtClean="0">
                <a:hlinkClick r:id="rId2" action="ppaction://hlinksldjump"/>
              </a:rPr>
              <a:t>Biology </a:t>
            </a:r>
            <a:endParaRPr lang="en-AU" dirty="0" smtClean="0"/>
          </a:p>
          <a:p>
            <a:pPr>
              <a:buNone/>
            </a:pPr>
            <a:r>
              <a:rPr lang="en-AU" dirty="0" smtClean="0"/>
              <a:t>B) </a:t>
            </a:r>
            <a:r>
              <a:rPr lang="en-AU" dirty="0" smtClean="0">
                <a:hlinkClick r:id="rId3" action="ppaction://hlinksldjump"/>
              </a:rPr>
              <a:t>English</a:t>
            </a:r>
            <a:endParaRPr lang="en-AU" dirty="0" smtClean="0"/>
          </a:p>
          <a:p>
            <a:pPr>
              <a:buNone/>
            </a:pP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AU" dirty="0" smtClean="0"/>
              <a:t>TRY AGAIN</a:t>
            </a:r>
          </a:p>
          <a:p>
            <a:pPr>
              <a:buNone/>
            </a:pPr>
            <a:r>
              <a:rPr lang="en-AU" dirty="0" smtClean="0">
                <a:hlinkClick r:id="rId2" action="ppaction://hlinksldjump"/>
              </a:rPr>
              <a:t>Go back.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80</TotalTime>
  <Words>562</Words>
  <Application>Microsoft Office PowerPoint</Application>
  <PresentationFormat>On-screen Show (4:3)</PresentationFormat>
  <Paragraphs>119</Paragraphs>
  <Slides>46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46</vt:i4>
      </vt:variant>
    </vt:vector>
  </HeadingPairs>
  <TitlesOfParts>
    <vt:vector size="47" baseType="lpstr">
      <vt:lpstr>Office Theme</vt:lpstr>
      <vt:lpstr>TWILIGHT QUIZ Tooba Khaliqy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Slide 41</vt:lpstr>
      <vt:lpstr>Slide 42</vt:lpstr>
      <vt:lpstr>Slide 43</vt:lpstr>
      <vt:lpstr>Slide 44</vt:lpstr>
      <vt:lpstr>Slide 45</vt:lpstr>
      <vt:lpstr>Slide 46</vt:lpstr>
    </vt:vector>
  </TitlesOfParts>
  <Company>Narre Warren South P-12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TWILIGHT QUIZ</dc:title>
  <dc:creator>user</dc:creator>
  <cp:lastModifiedBy>user</cp:lastModifiedBy>
  <cp:revision>9</cp:revision>
  <dcterms:created xsi:type="dcterms:W3CDTF">2009-09-13T23:37:33Z</dcterms:created>
  <dcterms:modified xsi:type="dcterms:W3CDTF">2009-10-04T22:21:21Z</dcterms:modified>
</cp:coreProperties>
</file>